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14747694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38"/>
  </p:normalViewPr>
  <p:slideViewPr>
    <p:cSldViewPr snapToGrid="0">
      <p:cViewPr varScale="1">
        <p:scale>
          <a:sx n="113" d="100"/>
          <a:sy n="113" d="100"/>
        </p:scale>
        <p:origin x="1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A3B5-A076-4E4B-913E-CBA444D6AB74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5243-C35C-7241-A663-41C21A5AE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53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A3B5-A076-4E4B-913E-CBA444D6AB74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5243-C35C-7241-A663-41C21A5AE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729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A3B5-A076-4E4B-913E-CBA444D6AB74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5243-C35C-7241-A663-41C21A5AE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A3B5-A076-4E4B-913E-CBA444D6AB74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5243-C35C-7241-A663-41C21A5AE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43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A3B5-A076-4E4B-913E-CBA444D6AB74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5243-C35C-7241-A663-41C21A5AE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81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A3B5-A076-4E4B-913E-CBA444D6AB74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5243-C35C-7241-A663-41C21A5AE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93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A3B5-A076-4E4B-913E-CBA444D6AB74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5243-C35C-7241-A663-41C21A5AE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57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A3B5-A076-4E4B-913E-CBA444D6AB74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5243-C35C-7241-A663-41C21A5AE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48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A3B5-A076-4E4B-913E-CBA444D6AB74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5243-C35C-7241-A663-41C21A5AE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12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A3B5-A076-4E4B-913E-CBA444D6AB74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5243-C35C-7241-A663-41C21A5AE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90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A3B5-A076-4E4B-913E-CBA444D6AB74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5243-C35C-7241-A663-41C21A5AE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86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06A3B5-A076-4E4B-913E-CBA444D6AB74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E25243-C35C-7241-A663-41C21A5AE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14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CE7446-B717-58C1-EB22-E43504DB1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79BED7-FDE8-C40B-5F03-1A8CEDEEB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59452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DMAT</a:t>
            </a:r>
            <a:br>
              <a:rPr kumimoji="1"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活動状況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A1B40583-E330-F760-9B82-A713DD0BD5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917990"/>
              </p:ext>
            </p:extLst>
          </p:nvPr>
        </p:nvGraphicFramePr>
        <p:xfrm>
          <a:off x="1475656" y="152092"/>
          <a:ext cx="7668344" cy="6589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281651330"/>
                    </a:ext>
                  </a:extLst>
                </a:gridCol>
                <a:gridCol w="1211061">
                  <a:extLst>
                    <a:ext uri="{9D8B030D-6E8A-4147-A177-3AD203B41FA5}">
                      <a16:colId xmlns:a16="http://schemas.microsoft.com/office/drawing/2014/main" val="3624083453"/>
                    </a:ext>
                  </a:extLst>
                </a:gridCol>
                <a:gridCol w="1120313">
                  <a:extLst>
                    <a:ext uri="{9D8B030D-6E8A-4147-A177-3AD203B41FA5}">
                      <a16:colId xmlns:a16="http://schemas.microsoft.com/office/drawing/2014/main" val="1091824050"/>
                    </a:ext>
                  </a:extLst>
                </a:gridCol>
                <a:gridCol w="1120313">
                  <a:extLst>
                    <a:ext uri="{9D8B030D-6E8A-4147-A177-3AD203B41FA5}">
                      <a16:colId xmlns:a16="http://schemas.microsoft.com/office/drawing/2014/main" val="1923269352"/>
                    </a:ext>
                  </a:extLst>
                </a:gridCol>
                <a:gridCol w="1120313">
                  <a:extLst>
                    <a:ext uri="{9D8B030D-6E8A-4147-A177-3AD203B41FA5}">
                      <a16:colId xmlns:a16="http://schemas.microsoft.com/office/drawing/2014/main" val="2375544165"/>
                    </a:ext>
                  </a:extLst>
                </a:gridCol>
              </a:tblGrid>
              <a:tr h="30836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活動場所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必要</a:t>
                      </a:r>
                      <a:r>
                        <a:rPr 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DMAT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分配計画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活動中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不足数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226494"/>
                  </a:ext>
                </a:extLst>
              </a:tr>
              <a:tr h="207862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活動拠点本部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0181"/>
                  </a:ext>
                </a:extLst>
              </a:tr>
              <a:tr h="283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災害拠点病院拠点化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375659"/>
                  </a:ext>
                </a:extLst>
              </a:tr>
              <a:tr h="276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一般病院本部支援チーム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429010"/>
                  </a:ext>
                </a:extLst>
              </a:tr>
              <a:tr h="2078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CSCA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までに必要な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DMAT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799383"/>
                  </a:ext>
                </a:extLst>
              </a:tr>
              <a:tr h="213967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合計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723982"/>
                  </a:ext>
                </a:extLst>
              </a:tr>
              <a:tr h="213967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活動場所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必要</a:t>
                      </a:r>
                      <a:r>
                        <a:rPr 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DMAT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分配計画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活動中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不足数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094269"/>
                  </a:ext>
                </a:extLst>
              </a:tr>
              <a:tr h="213967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活動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拠点本部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389327"/>
                  </a:ext>
                </a:extLst>
              </a:tr>
              <a:tr h="21396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災害拠点病院拠点化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903234"/>
                  </a:ext>
                </a:extLst>
              </a:tr>
              <a:tr h="213967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一般病院本部支援チーム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622712"/>
                  </a:ext>
                </a:extLst>
              </a:tr>
              <a:tr h="2139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CSCA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までに必要な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DMAT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884754"/>
                  </a:ext>
                </a:extLst>
              </a:tr>
              <a:tr h="213967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合計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486521"/>
                  </a:ext>
                </a:extLst>
              </a:tr>
              <a:tr h="31465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活動場所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必要</a:t>
                      </a:r>
                      <a:r>
                        <a:rPr lang="en-US" sz="1600" b="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DMAT</a:t>
                      </a:r>
                      <a:r>
                        <a:rPr lang="ja-JP" altLang="en-US" sz="1600" b="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分配計画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活動中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不足の有無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278592"/>
                  </a:ext>
                </a:extLst>
              </a:tr>
              <a:tr h="207862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活動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拠点本部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573053"/>
                  </a:ext>
                </a:extLst>
              </a:tr>
              <a:tr h="276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災害拠点病院拠点化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675341"/>
                  </a:ext>
                </a:extLst>
              </a:tr>
              <a:tr h="276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一般病院本部支援チーム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405280"/>
                  </a:ext>
                </a:extLst>
              </a:tr>
              <a:tr h="2078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CSCA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までに必要な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DMAT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513424"/>
                  </a:ext>
                </a:extLst>
              </a:tr>
              <a:tr h="213967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合計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442826"/>
                  </a:ext>
                </a:extLst>
              </a:tr>
              <a:tr h="31465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活動場所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必要</a:t>
                      </a:r>
                      <a:r>
                        <a:rPr lang="en-US" sz="1600" b="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DMAT</a:t>
                      </a:r>
                      <a:r>
                        <a:rPr lang="ja-JP" altLang="en-US" sz="1600" b="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分配計画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活動中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不足の有無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02985"/>
                  </a:ext>
                </a:extLst>
              </a:tr>
              <a:tr h="207862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活動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拠点本部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499462"/>
                  </a:ext>
                </a:extLst>
              </a:tr>
              <a:tr h="276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災害拠点病院拠点化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38312"/>
                  </a:ext>
                </a:extLst>
              </a:tr>
              <a:tr h="276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一般病院本部支援チーム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353444"/>
                  </a:ext>
                </a:extLst>
              </a:tr>
              <a:tr h="2078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CSCA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までに必要な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DMAT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060950"/>
                  </a:ext>
                </a:extLst>
              </a:tr>
              <a:tr h="207862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合計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101494"/>
                  </a:ext>
                </a:extLst>
              </a:tr>
              <a:tr h="20786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県下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CSCA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までに必要な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DMAT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5155" marR="5155" marT="515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811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966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131</Words>
  <Application>Microsoft Macintosh PowerPoint</Application>
  <PresentationFormat>画面に合わせる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Aptos</vt:lpstr>
      <vt:lpstr>Aptos Display</vt:lpstr>
      <vt:lpstr>Arial</vt:lpstr>
      <vt:lpstr>Office テーマ</vt:lpstr>
      <vt:lpstr>DMAT 活動状況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kayako chishima</dc:creator>
  <cp:lastModifiedBy>kayako chishima</cp:lastModifiedBy>
  <cp:revision>1</cp:revision>
  <dcterms:created xsi:type="dcterms:W3CDTF">2025-09-04T05:07:55Z</dcterms:created>
  <dcterms:modified xsi:type="dcterms:W3CDTF">2025-09-04T05:09:01Z</dcterms:modified>
</cp:coreProperties>
</file>