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50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05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01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6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09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9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0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673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3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19AD5-9DB0-4C39-8317-7F3F38A549D4}" type="datetimeFigureOut">
              <a:rPr kumimoji="1" lang="ja-JP" altLang="en-US" smtClean="0"/>
              <a:t>2023/5/5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C040A-096A-4B7D-94C8-77B7267805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85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550BBE6-E54E-DA58-B27D-772C1DBC0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48118"/>
              </p:ext>
            </p:extLst>
          </p:nvPr>
        </p:nvGraphicFramePr>
        <p:xfrm>
          <a:off x="70079" y="1841679"/>
          <a:ext cx="8996645" cy="4282675"/>
        </p:xfrm>
        <a:graphic>
          <a:graphicData uri="http://schemas.openxmlformats.org/drawingml/2006/table">
            <a:tbl>
              <a:tblPr/>
              <a:tblGrid>
                <a:gridCol w="886993">
                  <a:extLst>
                    <a:ext uri="{9D8B030D-6E8A-4147-A177-3AD203B41FA5}">
                      <a16:colId xmlns:a16="http://schemas.microsoft.com/office/drawing/2014/main" val="741917341"/>
                    </a:ext>
                  </a:extLst>
                </a:gridCol>
                <a:gridCol w="1126340">
                  <a:extLst>
                    <a:ext uri="{9D8B030D-6E8A-4147-A177-3AD203B41FA5}">
                      <a16:colId xmlns:a16="http://schemas.microsoft.com/office/drawing/2014/main" val="2753737838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2565271303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3151529554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3088471259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1014266387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1722057668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3930883618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675349124"/>
                    </a:ext>
                  </a:extLst>
                </a:gridCol>
                <a:gridCol w="872914">
                  <a:extLst>
                    <a:ext uri="{9D8B030D-6E8A-4147-A177-3AD203B41FA5}">
                      <a16:colId xmlns:a16="http://schemas.microsoft.com/office/drawing/2014/main" val="1282834324"/>
                    </a:ext>
                  </a:extLst>
                </a:gridCol>
              </a:tblGrid>
              <a:tr h="3100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全体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病院数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EMIS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赤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倒壊の恐れ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浸水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電気供給無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医療ガス無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青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未入力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73882"/>
                  </a:ext>
                </a:extLst>
              </a:tr>
              <a:tr h="3100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全体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災害拠点病院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22048"/>
                  </a:ext>
                </a:extLst>
              </a:tr>
              <a:tr h="318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一般病院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80705"/>
                  </a:ext>
                </a:extLst>
              </a:tr>
              <a:tr h="327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171" marR="6171" marT="6171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642261"/>
                  </a:ext>
                </a:extLst>
              </a:tr>
              <a:tr h="3186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活動拠点本部</a:t>
                      </a:r>
                      <a:r>
                        <a:rPr lang="en-US" altLang="ja-JP" sz="1100" b="0" i="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or</a:t>
                      </a:r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医療圏名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災害拠点病院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75121"/>
                  </a:ext>
                </a:extLst>
              </a:tr>
              <a:tr h="318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一般病院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51817"/>
                  </a:ext>
                </a:extLst>
              </a:tr>
              <a:tr h="327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171" marR="6171" marT="6171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956714"/>
                  </a:ext>
                </a:extLst>
              </a:tr>
              <a:tr h="3186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活動拠点本部</a:t>
                      </a:r>
                      <a:r>
                        <a:rPr lang="en-US" altLang="ja-JP" sz="1100" b="0" i="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or</a:t>
                      </a:r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医療圏名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災害拠点病院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950621"/>
                  </a:ext>
                </a:extLst>
              </a:tr>
              <a:tr h="318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一般病院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21161"/>
                  </a:ext>
                </a:extLst>
              </a:tr>
              <a:tr h="327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171" marR="6171" marT="6171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47835"/>
                  </a:ext>
                </a:extLst>
              </a:tr>
              <a:tr h="31866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活動拠点本部</a:t>
                      </a:r>
                      <a:r>
                        <a:rPr lang="en-US" altLang="ja-JP" sz="1100" b="0" i="0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or</a:t>
                      </a:r>
                      <a:r>
                        <a:rPr lang="ja-JP" altLang="en-US" sz="1100" b="0" i="0" u="none" strike="noStrike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医療圏名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災害拠点病院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684433"/>
                  </a:ext>
                </a:extLst>
              </a:tr>
              <a:tr h="318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一般病院</a:t>
                      </a: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11015"/>
                  </a:ext>
                </a:extLst>
              </a:tr>
              <a:tr h="327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6171" marR="6171" marT="6171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171" marR="6171" marT="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6161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0C7A44-614C-DC00-8E04-653D2DC957B5}"/>
              </a:ext>
            </a:extLst>
          </p:cNvPr>
          <p:cNvSpPr txBox="1"/>
          <p:nvPr/>
        </p:nvSpPr>
        <p:spPr>
          <a:xfrm>
            <a:off x="283335" y="431442"/>
            <a:ext cx="4095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EMIS</a:t>
            </a:r>
            <a:r>
              <a:rPr kumimoji="1" lang="ja-JP" altLang="en-US" dirty="0"/>
              <a:t>概況</a:t>
            </a:r>
            <a:endParaRPr kumimoji="1" lang="en-US" altLang="ja-JP" dirty="0"/>
          </a:p>
          <a:p>
            <a:r>
              <a:rPr kumimoji="1" lang="ja-JP" altLang="en-US" dirty="0"/>
              <a:t>図</a:t>
            </a:r>
            <a:r>
              <a:rPr kumimoji="1" lang="en-US" altLang="ja-JP" dirty="0"/>
              <a:t>2</a:t>
            </a:r>
            <a:r>
              <a:rPr kumimoji="1" lang="ja-JP" altLang="en-US" dirty="0"/>
              <a:t>－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716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62</Words>
  <Application>Microsoft Macintosh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Chishima Kayako</dc:creator>
  <cp:lastModifiedBy>Kayako Chishima</cp:lastModifiedBy>
  <cp:revision>3</cp:revision>
  <dcterms:created xsi:type="dcterms:W3CDTF">2023-01-09T15:48:54Z</dcterms:created>
  <dcterms:modified xsi:type="dcterms:W3CDTF">2023-05-05T06:25:48Z</dcterms:modified>
</cp:coreProperties>
</file>